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1" r:id="rId7"/>
    <p:sldId id="264" r:id="rId8"/>
    <p:sldId id="263" r:id="rId9"/>
    <p:sldId id="260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993366"/>
    <a:srgbClr val="CC99FF"/>
    <a:srgbClr val="CC0066"/>
    <a:srgbClr val="00FFFF"/>
    <a:srgbClr val="FF0066"/>
    <a:srgbClr val="FF9966"/>
    <a:srgbClr val="003366"/>
    <a:srgbClr val="FFCCFF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602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727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57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802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964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090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86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336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67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446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330A2-72B0-4C91-BB8D-FCE4B3B9317D}" type="datetimeFigureOut">
              <a:rPr lang="en-US" smtClean="0"/>
              <a:t>5/30/2017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3AAC5-AAB5-4E27-901F-9DE29D1E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62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645923" y="2419641"/>
            <a:ext cx="97348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ibbon B" pitchFamily="50" charset="0"/>
              </a:rPr>
              <a:t>NUMBER GAME</a:t>
            </a:r>
            <a:endParaRPr lang="en-US" sz="10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ibbon B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30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37785" t="5982" r="37919" b="12411"/>
          <a:stretch/>
        </p:blipFill>
        <p:spPr>
          <a:xfrm>
            <a:off x="2966724" y="320907"/>
            <a:ext cx="3461656" cy="653709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/>
          <a:srcRect l="56936" t="27782" r="37845" b="67068"/>
          <a:stretch/>
        </p:blipFill>
        <p:spPr>
          <a:xfrm>
            <a:off x="5711932" y="2089813"/>
            <a:ext cx="716448" cy="39747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/>
          <a:srcRect l="46199" t="23745" r="46355" b="72454"/>
          <a:stretch/>
        </p:blipFill>
        <p:spPr>
          <a:xfrm>
            <a:off x="4161905" y="1736124"/>
            <a:ext cx="1058488" cy="314349"/>
          </a:xfrm>
          <a:prstGeom prst="rect">
            <a:avLst/>
          </a:prstGeom>
        </p:spPr>
      </p:pic>
      <p:sp>
        <p:nvSpPr>
          <p:cNvPr id="24" name="Rounded Rectangular Callout 23"/>
          <p:cNvSpPr/>
          <p:nvPr/>
        </p:nvSpPr>
        <p:spPr>
          <a:xfrm>
            <a:off x="7615992" y="1378253"/>
            <a:ext cx="3089564" cy="1482436"/>
          </a:xfrm>
          <a:prstGeom prst="wedgeRoundRectCallout">
            <a:avLst>
              <a:gd name="adj1" fmla="val -127671"/>
              <a:gd name="adj2" fmla="val -13513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solidFill>
                  <a:schemeClr val="accent6">
                    <a:lumMod val="50000"/>
                  </a:schemeClr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เมื่อชนะ เลเวลก็จะเพิ่มขึ้น</a:t>
            </a:r>
            <a:endParaRPr lang="en-US" sz="4000" dirty="0">
              <a:solidFill>
                <a:schemeClr val="accent6">
                  <a:lumMod val="50000"/>
                </a:schemeClr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25" name="Rounded Rectangular Callout 24"/>
          <p:cNvSpPr/>
          <p:nvPr/>
        </p:nvSpPr>
        <p:spPr>
          <a:xfrm>
            <a:off x="6718366" y="3287714"/>
            <a:ext cx="3581334" cy="1639886"/>
          </a:xfrm>
          <a:prstGeom prst="wedgeRoundRectCallout">
            <a:avLst>
              <a:gd name="adj1" fmla="val -62491"/>
              <a:gd name="adj2" fmla="val -105058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solidFill>
                  <a:schemeClr val="accent6">
                    <a:lumMod val="50000"/>
                  </a:schemeClr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ช่วงในการสุ่มก็จะเพิ่มขึ้นด้วยเช่นกัน</a:t>
            </a:r>
            <a:endParaRPr lang="en-US" sz="4000" dirty="0">
              <a:solidFill>
                <a:schemeClr val="accent6">
                  <a:lumMod val="50000"/>
                </a:schemeClr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4103266" y="1651393"/>
            <a:ext cx="1188571" cy="48381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lowchart: Alternate Process 26"/>
          <p:cNvSpPr/>
          <p:nvPr/>
        </p:nvSpPr>
        <p:spPr>
          <a:xfrm>
            <a:off x="5535827" y="2050474"/>
            <a:ext cx="1062681" cy="436818"/>
          </a:xfrm>
          <a:prstGeom prst="flowChartAlternateProcess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ular Callout 30"/>
          <p:cNvSpPr/>
          <p:nvPr/>
        </p:nvSpPr>
        <p:spPr>
          <a:xfrm>
            <a:off x="160420" y="2860689"/>
            <a:ext cx="3497179" cy="1663185"/>
          </a:xfrm>
          <a:prstGeom prst="wedgeRoundRectCallout">
            <a:avLst>
              <a:gd name="adj1" fmla="val 48915"/>
              <a:gd name="adj2" fmla="val -80589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solidFill>
                  <a:schemeClr val="accent6">
                    <a:lumMod val="50000"/>
                  </a:schemeClr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ค่าชีวิตจะรีเซ็ททุกครั้งที่ผ่านด่าน</a:t>
            </a:r>
            <a:endParaRPr lang="en-US" sz="4000" dirty="0">
              <a:solidFill>
                <a:schemeClr val="accent6">
                  <a:lumMod val="50000"/>
                </a:schemeClr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047243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3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7785" t="5982" r="37919" b="12411"/>
          <a:stretch/>
        </p:blipFill>
        <p:spPr>
          <a:xfrm>
            <a:off x="4567647" y="182903"/>
            <a:ext cx="3461656" cy="65370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254580" y="1957589"/>
            <a:ext cx="135228" cy="2511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ular Callout 6"/>
          <p:cNvSpPr/>
          <p:nvPr/>
        </p:nvSpPr>
        <p:spPr>
          <a:xfrm>
            <a:off x="1181254" y="2208727"/>
            <a:ext cx="2971977" cy="1774686"/>
          </a:xfrm>
          <a:prstGeom prst="wedgeRoundRectCallout">
            <a:avLst>
              <a:gd name="adj1" fmla="val 84456"/>
              <a:gd name="adj2" fmla="val -48551"/>
              <a:gd name="adj3" fmla="val 16667"/>
            </a:avLst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เกมจะจบก็ต่อเมื่อค่าชีวิตหมด</a:t>
            </a:r>
            <a:endParaRPr lang="en-US" sz="4000" dirty="0"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40459" t="39944" r="40502" b="45284"/>
          <a:stretch/>
        </p:blipFill>
        <p:spPr>
          <a:xfrm>
            <a:off x="5059878" y="2868812"/>
            <a:ext cx="2555009" cy="1114601"/>
          </a:xfrm>
          <a:prstGeom prst="rect">
            <a:avLst/>
          </a:prstGeom>
        </p:spPr>
      </p:pic>
      <p:sp>
        <p:nvSpPr>
          <p:cNvPr id="9" name="Rounded Rectangular Callout 8"/>
          <p:cNvSpPr/>
          <p:nvPr/>
        </p:nvSpPr>
        <p:spPr>
          <a:xfrm>
            <a:off x="8372769" y="3640973"/>
            <a:ext cx="3231797" cy="1945179"/>
          </a:xfrm>
          <a:prstGeom prst="wedgeRoundRectCallout">
            <a:avLst>
              <a:gd name="adj1" fmla="val -83655"/>
              <a:gd name="adj2" fmla="val -51166"/>
              <a:gd name="adj3" fmla="val 16667"/>
            </a:avLst>
          </a:prstGeom>
          <a:solidFill>
            <a:srgbClr val="993366"/>
          </a:solidFill>
          <a:ln>
            <a:solidFill>
              <a:srgbClr val="99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และจะแสดง ชื่อ และ เลเวล ที่เราสามารถผ่านได้สูงที่สุด</a:t>
            </a:r>
            <a:endParaRPr lang="en-US" sz="4000" dirty="0"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12" name="Line Callout 2 11"/>
          <p:cNvSpPr/>
          <p:nvPr/>
        </p:nvSpPr>
        <p:spPr>
          <a:xfrm>
            <a:off x="5544355" y="3155324"/>
            <a:ext cx="656822" cy="418563"/>
          </a:xfrm>
          <a:prstGeom prst="borderCallout2">
            <a:avLst>
              <a:gd name="adj1" fmla="val 81827"/>
              <a:gd name="adj2" fmla="val -490"/>
              <a:gd name="adj3" fmla="val 81827"/>
              <a:gd name="adj4" fmla="val -89216"/>
              <a:gd name="adj5" fmla="val 358654"/>
              <a:gd name="adj6" fmla="val -263334"/>
            </a:avLst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ne Callout 2 12"/>
          <p:cNvSpPr/>
          <p:nvPr/>
        </p:nvSpPr>
        <p:spPr>
          <a:xfrm>
            <a:off x="6615593" y="3155323"/>
            <a:ext cx="656822" cy="418563"/>
          </a:xfrm>
          <a:prstGeom prst="borderCallout2">
            <a:avLst>
              <a:gd name="adj1" fmla="val 78750"/>
              <a:gd name="adj2" fmla="val 98530"/>
              <a:gd name="adj3" fmla="val 77211"/>
              <a:gd name="adj4" fmla="val 216667"/>
              <a:gd name="adj5" fmla="val -112599"/>
              <a:gd name="adj6" fmla="val 329327"/>
            </a:avLst>
          </a:prstGeom>
          <a:noFill/>
          <a:ln w="381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204292" y="4228841"/>
            <a:ext cx="7944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4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lyUPC" panose="020B0604020202020204" pitchFamily="34" charset="-34"/>
                <a:cs typeface="LilyUPC" panose="020B0604020202020204" pitchFamily="34" charset="-34"/>
              </a:rPr>
              <a:t>ชื่อ</a:t>
            </a:r>
            <a:endParaRPr lang="en-US" sz="44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817795" y="2160926"/>
            <a:ext cx="2656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4000" dirty="0" smtClean="0">
                <a:solidFill>
                  <a:srgbClr val="CC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lyUPC" panose="020B0604020202020204" pitchFamily="34" charset="-34"/>
                <a:cs typeface="LilyUPC" panose="020B0604020202020204" pitchFamily="34" charset="-34"/>
              </a:rPr>
              <a:t>เลเวลสูงสุดที่ทำได้</a:t>
            </a:r>
            <a:endParaRPr lang="en-US" sz="4000" dirty="0">
              <a:solidFill>
                <a:srgbClr val="CC0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93305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8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1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  <p:bldP spid="12" grpId="0" animBg="1"/>
      <p:bldP spid="13" grpId="0" animBg="1"/>
      <p:bldP spid="14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210" y="324971"/>
            <a:ext cx="3180952" cy="6009524"/>
          </a:xfrm>
          <a:prstGeom prst="rect">
            <a:avLst/>
          </a:prstGeom>
        </p:spPr>
      </p:pic>
      <p:sp>
        <p:nvSpPr>
          <p:cNvPr id="20" name="Rounded Rectangular Callout 19"/>
          <p:cNvSpPr/>
          <p:nvPr/>
        </p:nvSpPr>
        <p:spPr>
          <a:xfrm>
            <a:off x="1238949" y="1978592"/>
            <a:ext cx="3010486" cy="1735280"/>
          </a:xfrm>
          <a:prstGeom prst="wedgeRoundRectCallout">
            <a:avLst>
              <a:gd name="adj1" fmla="val 83395"/>
              <a:gd name="adj2" fmla="val 63717"/>
              <a:gd name="adj3" fmla="val 16667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4800" dirty="0" smtClean="0">
                <a:solidFill>
                  <a:srgbClr val="C00000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กด</a:t>
            </a:r>
            <a:r>
              <a:rPr lang="th-TH" sz="48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 </a:t>
            </a:r>
            <a:r>
              <a:rPr lang="en-US" sz="4800" u="sng" dirty="0" smtClean="0">
                <a:solidFill>
                  <a:srgbClr val="C00000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START</a:t>
            </a:r>
            <a:r>
              <a:rPr lang="en-US" sz="48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 </a:t>
            </a:r>
            <a:r>
              <a:rPr lang="th-TH" sz="4800" dirty="0" smtClean="0">
                <a:solidFill>
                  <a:srgbClr val="C00000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เพื่อเริ่มเกม</a:t>
            </a:r>
          </a:p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1" name="Rounded Rectangular Callout 20"/>
          <p:cNvSpPr/>
          <p:nvPr/>
        </p:nvSpPr>
        <p:spPr>
          <a:xfrm>
            <a:off x="8564579" y="4082602"/>
            <a:ext cx="2768957" cy="1700011"/>
          </a:xfrm>
          <a:prstGeom prst="wedgeRoundRectCallout">
            <a:avLst>
              <a:gd name="adj1" fmla="val -97906"/>
              <a:gd name="adj2" fmla="val -6241"/>
              <a:gd name="adj3" fmla="val 16667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4800" dirty="0" smtClean="0">
                <a:solidFill>
                  <a:schemeClr val="accent6">
                    <a:lumMod val="50000"/>
                  </a:schemeClr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กดปุ่ม </a:t>
            </a:r>
            <a:r>
              <a:rPr lang="en-US" sz="4800" u="sng" dirty="0" smtClean="0">
                <a:solidFill>
                  <a:schemeClr val="accent6">
                    <a:lumMod val="50000"/>
                  </a:schemeClr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EXIT</a:t>
            </a:r>
            <a:r>
              <a:rPr lang="en-US" sz="4800" dirty="0" smtClean="0">
                <a:solidFill>
                  <a:schemeClr val="accent6">
                    <a:lumMod val="50000"/>
                  </a:schemeClr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 </a:t>
            </a:r>
            <a:r>
              <a:rPr lang="th-TH" sz="4800" dirty="0" smtClean="0">
                <a:solidFill>
                  <a:schemeClr val="accent6">
                    <a:lumMod val="50000"/>
                  </a:schemeClr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เพื่อออกจากเกม</a:t>
            </a:r>
            <a:endParaRPr lang="en-US" sz="4800" dirty="0">
              <a:solidFill>
                <a:schemeClr val="accent6">
                  <a:lumMod val="50000"/>
                </a:schemeClr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974774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804" y="263605"/>
            <a:ext cx="3424508" cy="6400569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>
          <a:xfrm>
            <a:off x="2640168" y="1879786"/>
            <a:ext cx="3258355" cy="1854558"/>
          </a:xfrm>
          <a:prstGeom prst="wedgeRoundRectCallout">
            <a:avLst>
              <a:gd name="adj1" fmla="val 115531"/>
              <a:gd name="adj2" fmla="val 38888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solidFill>
                  <a:schemeClr val="accent2">
                    <a:lumMod val="50000"/>
                  </a:schemeClr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ใส่ชื่อเพื่อเริ่มเล่นเกม</a:t>
            </a:r>
            <a:endParaRPr lang="en-US" sz="4000" dirty="0">
              <a:solidFill>
                <a:schemeClr val="accent2">
                  <a:lumMod val="50000"/>
                </a:schemeClr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342782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79109" y="505497"/>
            <a:ext cx="26272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4400" b="1" u="sng" dirty="0" smtClean="0">
                <a:solidFill>
                  <a:srgbClr val="6600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lyUPC" panose="020B0604020202020204" pitchFamily="34" charset="-34"/>
                <a:cs typeface="LilyUPC" panose="020B0604020202020204" pitchFamily="34" charset="-34"/>
              </a:rPr>
              <a:t>เข้าสู่หน้าจอเกม</a:t>
            </a:r>
          </a:p>
          <a:p>
            <a:endParaRPr lang="en-US" sz="4400" b="1" u="sng" dirty="0">
              <a:solidFill>
                <a:srgbClr val="CC66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8100" y="1228772"/>
            <a:ext cx="3515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 smtClean="0">
                <a:solidFill>
                  <a:srgbClr val="9933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หน้าจอเกมประกอบไปด้วย</a:t>
            </a:r>
          </a:p>
        </p:txBody>
      </p:sp>
      <p:pic>
        <p:nvPicPr>
          <p:cNvPr id="16" name="Content Placeholder 3"/>
          <p:cNvPicPr>
            <a:picLocks noChangeAspect="1"/>
          </p:cNvPicPr>
          <p:nvPr/>
        </p:nvPicPr>
        <p:blipFill rotWithShape="1">
          <a:blip r:embed="rId3"/>
          <a:srcRect l="31412" t="22654" r="31899" b="72706"/>
          <a:stretch/>
        </p:blipFill>
        <p:spPr>
          <a:xfrm>
            <a:off x="1196511" y="2024018"/>
            <a:ext cx="1249251" cy="296214"/>
          </a:xfrm>
          <a:prstGeom prst="rect">
            <a:avLst/>
          </a:prstGeom>
        </p:spPr>
      </p:pic>
      <p:pic>
        <p:nvPicPr>
          <p:cNvPr id="17" name="Content Placeholder 3"/>
          <p:cNvPicPr>
            <a:picLocks noChangeAspect="1"/>
          </p:cNvPicPr>
          <p:nvPr/>
        </p:nvPicPr>
        <p:blipFill rotWithShape="1">
          <a:blip r:embed="rId3"/>
          <a:srcRect l="358" t="25902" r="73953" b="65793"/>
          <a:stretch/>
        </p:blipFill>
        <p:spPr>
          <a:xfrm>
            <a:off x="1196511" y="2673174"/>
            <a:ext cx="850005" cy="515156"/>
          </a:xfrm>
          <a:prstGeom prst="rect">
            <a:avLst/>
          </a:prstGeom>
        </p:spPr>
      </p:pic>
      <p:pic>
        <p:nvPicPr>
          <p:cNvPr id="19" name="Content Placeholder 3"/>
          <p:cNvPicPr>
            <a:picLocks noChangeAspect="1"/>
          </p:cNvPicPr>
          <p:nvPr/>
        </p:nvPicPr>
        <p:blipFill rotWithShape="1">
          <a:blip r:embed="rId3"/>
          <a:srcRect l="25658" t="26525" b="65585"/>
          <a:stretch/>
        </p:blipFill>
        <p:spPr>
          <a:xfrm>
            <a:off x="1062822" y="3485352"/>
            <a:ext cx="2459863" cy="489397"/>
          </a:xfrm>
          <a:prstGeom prst="rect">
            <a:avLst/>
          </a:prstGeom>
        </p:spPr>
      </p:pic>
      <p:pic>
        <p:nvPicPr>
          <p:cNvPr id="22" name="Content Placeholder 3"/>
          <p:cNvPicPr>
            <a:picLocks noChangeAspect="1"/>
          </p:cNvPicPr>
          <p:nvPr/>
        </p:nvPicPr>
        <p:blipFill rotWithShape="1">
          <a:blip r:embed="rId3"/>
          <a:srcRect l="749" t="32546" r="417" b="57734"/>
          <a:stretch/>
        </p:blipFill>
        <p:spPr>
          <a:xfrm>
            <a:off x="868100" y="4371964"/>
            <a:ext cx="3270308" cy="602917"/>
          </a:xfrm>
          <a:prstGeom prst="rect">
            <a:avLst/>
          </a:prstGeom>
        </p:spPr>
      </p:pic>
      <p:pic>
        <p:nvPicPr>
          <p:cNvPr id="23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774" y="286555"/>
            <a:ext cx="3308845" cy="6202850"/>
          </a:xfrm>
          <a:prstGeom prst="rect">
            <a:avLst/>
          </a:prstGeom>
        </p:spPr>
      </p:pic>
      <p:cxnSp>
        <p:nvCxnSpPr>
          <p:cNvPr id="32" name="Straight Arrow Connector 31"/>
          <p:cNvCxnSpPr/>
          <p:nvPr/>
        </p:nvCxnSpPr>
        <p:spPr>
          <a:xfrm>
            <a:off x="2292753" y="2172125"/>
            <a:ext cx="149363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968019" y="2912242"/>
            <a:ext cx="147616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444188" y="3725227"/>
            <a:ext cx="130076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3928056" y="4673422"/>
            <a:ext cx="123637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896328" y="1825547"/>
            <a:ext cx="1880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 smtClean="0">
                <a:solidFill>
                  <a:srgbClr val="CC00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เลเวลของเกม</a:t>
            </a:r>
            <a:endParaRPr lang="en-US" sz="3600" dirty="0">
              <a:solidFill>
                <a:srgbClr val="CC0066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577675" y="2557123"/>
            <a:ext cx="1880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 smtClean="0">
                <a:solidFill>
                  <a:srgbClr val="CC00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ค่าชีวิต</a:t>
            </a:r>
            <a:endParaRPr lang="en-US" sz="3600" dirty="0">
              <a:solidFill>
                <a:srgbClr val="CC0066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983767" y="3384827"/>
            <a:ext cx="2666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 smtClean="0">
                <a:solidFill>
                  <a:srgbClr val="CC00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ช่วงตัวเลขที่ทำการสุ่ม</a:t>
            </a:r>
            <a:endParaRPr lang="en-US" sz="3600" dirty="0">
              <a:solidFill>
                <a:srgbClr val="CC0066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255960" y="4336948"/>
            <a:ext cx="1880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 smtClean="0">
                <a:solidFill>
                  <a:srgbClr val="CC00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ช่องใส่ตัวเลข</a:t>
            </a:r>
            <a:endParaRPr lang="en-US" sz="3600" dirty="0">
              <a:solidFill>
                <a:srgbClr val="CC0066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8517947" y="2912242"/>
            <a:ext cx="2130072" cy="339840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Arrow Connector 71"/>
          <p:cNvCxnSpPr/>
          <p:nvPr/>
        </p:nvCxnSpPr>
        <p:spPr>
          <a:xfrm flipH="1">
            <a:off x="6233374" y="5486400"/>
            <a:ext cx="2284573" cy="1287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5236797" y="5157989"/>
            <a:ext cx="1117552" cy="656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 smtClean="0">
                <a:solidFill>
                  <a:srgbClr val="CC00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ปุ่มกด</a:t>
            </a:r>
            <a:endParaRPr lang="en-US" sz="3600" dirty="0">
              <a:solidFill>
                <a:srgbClr val="CC0066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117662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39" grpId="0"/>
      <p:bldP spid="43" grpId="0"/>
      <p:bldP spid="44" grpId="0"/>
      <p:bldP spid="45" grpId="0"/>
      <p:bldP spid="70" grpId="0" animBg="1"/>
      <p:bldP spid="7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3"/>
          <p:cNvPicPr>
            <a:picLocks noChangeAspect="1"/>
          </p:cNvPicPr>
          <p:nvPr/>
        </p:nvPicPr>
        <p:blipFill rotWithShape="1">
          <a:blip r:embed="rId3"/>
          <a:srcRect l="19821" t="43376" r="19072" b="2641"/>
          <a:stretch/>
        </p:blipFill>
        <p:spPr>
          <a:xfrm>
            <a:off x="1482312" y="1410860"/>
            <a:ext cx="2903019" cy="4807549"/>
          </a:xfrm>
          <a:prstGeom prst="rect">
            <a:avLst/>
          </a:prstGeom>
        </p:spPr>
      </p:pic>
      <p:pic>
        <p:nvPicPr>
          <p:cNvPr id="2" name="Content Placeholder 3"/>
          <p:cNvPicPr>
            <a:picLocks noChangeAspect="1"/>
          </p:cNvPicPr>
          <p:nvPr/>
        </p:nvPicPr>
        <p:blipFill rotWithShape="1">
          <a:blip r:embed="rId3"/>
          <a:srcRect l="40379" t="44169" r="40204" b="46082"/>
          <a:stretch/>
        </p:blipFill>
        <p:spPr>
          <a:xfrm>
            <a:off x="2472742" y="1525449"/>
            <a:ext cx="875765" cy="8242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81825" y="540913"/>
            <a:ext cx="18288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4400" b="1" u="sng" dirty="0" smtClean="0">
                <a:solidFill>
                  <a:srgbClr val="0033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lyUPC" panose="020B0604020202020204" pitchFamily="34" charset="-34"/>
                <a:cs typeface="LilyUPC" panose="020B0604020202020204" pitchFamily="34" charset="-34"/>
              </a:rPr>
              <a:t>ปุ่มกด</a:t>
            </a:r>
            <a:endParaRPr lang="en-US" sz="4400" b="1" u="sng" dirty="0" smtClean="0">
              <a:solidFill>
                <a:srgbClr val="0033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ilyUPC" panose="020B0604020202020204" pitchFamily="34" charset="-34"/>
              <a:cs typeface="LilyUPC" panose="020B0604020202020204" pitchFamily="34" charset="-34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750444" y="1614407"/>
            <a:ext cx="1803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 smtClean="0">
                <a:solidFill>
                  <a:srgbClr val="0033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ลบทั้งหมด</a:t>
            </a:r>
            <a:endParaRPr lang="en-US" sz="3600" dirty="0">
              <a:solidFill>
                <a:srgbClr val="003366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72793" y="2885947"/>
            <a:ext cx="1815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 smtClean="0">
                <a:solidFill>
                  <a:srgbClr val="0033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ส่งค่าไป</a:t>
            </a:r>
            <a:endParaRPr lang="en-US" sz="3600" dirty="0">
              <a:solidFill>
                <a:srgbClr val="003366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750444" y="4365939"/>
            <a:ext cx="1790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 smtClean="0">
                <a:solidFill>
                  <a:srgbClr val="0033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ลบทีละตัว</a:t>
            </a:r>
            <a:endParaRPr lang="en-US" sz="3600" dirty="0">
              <a:solidFill>
                <a:srgbClr val="003366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pic>
        <p:nvPicPr>
          <p:cNvPr id="12" name="Content Placeholder 3"/>
          <p:cNvPicPr>
            <a:picLocks noChangeAspect="1"/>
          </p:cNvPicPr>
          <p:nvPr/>
        </p:nvPicPr>
        <p:blipFill rotWithShape="1">
          <a:blip r:embed="rId3"/>
          <a:srcRect l="21248" t="44169" r="59335" b="46082"/>
          <a:stretch/>
        </p:blipFill>
        <p:spPr>
          <a:xfrm>
            <a:off x="1558342" y="1525449"/>
            <a:ext cx="875765" cy="82424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/>
          <a:srcRect l="65139" t="3181" r="3910" b="79386"/>
          <a:stretch/>
        </p:blipFill>
        <p:spPr>
          <a:xfrm>
            <a:off x="3387142" y="1490245"/>
            <a:ext cx="920841" cy="85945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/>
          <a:srcRect l="542" t="2052" r="1651" b="690"/>
          <a:stretch/>
        </p:blipFill>
        <p:spPr>
          <a:xfrm>
            <a:off x="1491092" y="1428750"/>
            <a:ext cx="2894239" cy="4779431"/>
          </a:xfrm>
          <a:prstGeom prst="rect">
            <a:avLst/>
          </a:prstGeom>
        </p:spPr>
      </p:pic>
      <p:sp>
        <p:nvSpPr>
          <p:cNvPr id="18" name="Rounded Rectangular Callout 17"/>
          <p:cNvSpPr/>
          <p:nvPr/>
        </p:nvSpPr>
        <p:spPr>
          <a:xfrm>
            <a:off x="2122672" y="3406463"/>
            <a:ext cx="2271439" cy="959476"/>
          </a:xfrm>
          <a:prstGeom prst="wedgeRoundRectCallout">
            <a:avLst>
              <a:gd name="adj1" fmla="val -42371"/>
              <a:gd name="adj2" fmla="val -69044"/>
              <a:gd name="adj3" fmla="val 16667"/>
            </a:avLst>
          </a:prstGeom>
          <a:ln w="28575">
            <a:solidFill>
              <a:srgbClr val="003366"/>
            </a:solidFill>
            <a:prstDash val="lgDashDotDot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3600" dirty="0" smtClean="0">
                <a:solidFill>
                  <a:srgbClr val="0033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เมื่อนำเมาส์ไปชี้</a:t>
            </a:r>
            <a:endParaRPr lang="en-US" sz="3600" dirty="0">
              <a:solidFill>
                <a:srgbClr val="003366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19" name="Rounded Rectangular Callout 18"/>
          <p:cNvSpPr/>
          <p:nvPr/>
        </p:nvSpPr>
        <p:spPr>
          <a:xfrm>
            <a:off x="2113892" y="3406464"/>
            <a:ext cx="2280219" cy="959476"/>
          </a:xfrm>
          <a:prstGeom prst="wedgeRoundRectCallout">
            <a:avLst>
              <a:gd name="adj1" fmla="val -42371"/>
              <a:gd name="adj2" fmla="val -69044"/>
              <a:gd name="adj3" fmla="val 16667"/>
            </a:avLst>
          </a:prstGeom>
          <a:ln w="28575">
            <a:solidFill>
              <a:schemeClr val="accent2">
                <a:lumMod val="75000"/>
              </a:schemeClr>
            </a:solidFill>
            <a:prstDash val="lgDashDotDot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3600" dirty="0" smtClean="0">
                <a:solidFill>
                  <a:srgbClr val="C00000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ปุ่มจะเปลี่ยนสี</a:t>
            </a:r>
            <a:endParaRPr lang="en-US" sz="3600" dirty="0">
              <a:solidFill>
                <a:srgbClr val="C00000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78856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2.59259E-6 L 0.10873 0.04004 C 0.13138 0.04907 0.16537 0.05393 0.20117 0.05393 C 0.24167 0.05393 0.27422 0.04907 0.29688 0.04004 L 0.40573 2.59259E-6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286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2.59259E-6 L 0.16472 2.59259E-6 C 0.23854 2.59259E-6 0.32969 0.05139 0.32969 0.09352 L 0.32969 0.18703 " pathEditMode="relative" rAng="0" ptsTypes="AAAA">
                                      <p:cBhvr>
                                        <p:cTn id="2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84" y="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11111E-6 L 0.1293 -1.11111E-6 C 0.18737 -1.11111E-6 0.25899 0.10926 0.25899 0.19792 L 0.25899 0.3963 " pathEditMode="relative" rAng="0" ptsTypes="AAAA">
                                      <p:cBhvr>
                                        <p:cTn id="5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43" y="19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49930" y="2416629"/>
            <a:ext cx="382741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h-TH" sz="10000" b="1" u="sng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lyUPC" panose="020B0604020202020204" pitchFamily="34" charset="-34"/>
                <a:cs typeface="LilyUPC" panose="020B0604020202020204" pitchFamily="34" charset="-34"/>
              </a:rPr>
              <a:t>วิธีการเล่น</a:t>
            </a:r>
            <a:endParaRPr lang="en-US" sz="10000" b="1" u="sng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458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37785" t="5982" r="37919" b="12411"/>
          <a:stretch/>
        </p:blipFill>
        <p:spPr>
          <a:xfrm>
            <a:off x="5786847" y="214987"/>
            <a:ext cx="3461656" cy="6537093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8774169" y="3152141"/>
            <a:ext cx="2908096" cy="966650"/>
          </a:xfrm>
          <a:prstGeom prst="wedgeRoundRectCallout">
            <a:avLst>
              <a:gd name="adj1" fmla="val -52051"/>
              <a:gd name="adj2" fmla="val -109015"/>
              <a:gd name="adj3" fmla="val 16667"/>
            </a:avLst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rgbClr val="993366"/>
            </a:solidFill>
            <a:prstDash val="lgDashDotDot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solidFill>
                  <a:srgbClr val="9933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ใส่ตัวเลขลงในช่อง</a:t>
            </a:r>
            <a:endParaRPr lang="en-US" sz="4000" dirty="0">
              <a:solidFill>
                <a:srgbClr val="993366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8" name="Cloud Callout 7"/>
          <p:cNvSpPr/>
          <p:nvPr/>
        </p:nvSpPr>
        <p:spPr>
          <a:xfrm>
            <a:off x="805150" y="864574"/>
            <a:ext cx="4112293" cy="2953062"/>
          </a:xfrm>
          <a:prstGeom prst="cloudCallout">
            <a:avLst>
              <a:gd name="adj1" fmla="val -15648"/>
              <a:gd name="adj2" fmla="val 70348"/>
            </a:avLst>
          </a:prstGeom>
          <a:solidFill>
            <a:srgbClr val="FFCCFF"/>
          </a:solidFill>
          <a:ln w="28575">
            <a:solidFill>
              <a:srgbClr val="FF9966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solidFill>
                  <a:srgbClr val="9933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จะใส่ค่าจากคีย์บอร์ดหรือจากปุ่มในเกมก็ได้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69" y="3817636"/>
            <a:ext cx="2974826" cy="2934444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>
          <a:xfrm>
            <a:off x="8555228" y="1857780"/>
            <a:ext cx="2908096" cy="966650"/>
          </a:xfrm>
          <a:prstGeom prst="wedgeRoundRectCallout">
            <a:avLst>
              <a:gd name="adj1" fmla="val -85266"/>
              <a:gd name="adj2" fmla="val 96162"/>
              <a:gd name="adj3" fmla="val 16667"/>
            </a:avLst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rgbClr val="993366"/>
            </a:solidFill>
            <a:prstDash val="lgDashDotDot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solidFill>
                  <a:srgbClr val="9933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กดปุ่ม </a:t>
            </a:r>
            <a:r>
              <a:rPr lang="en-US" sz="4000" dirty="0" smtClean="0">
                <a:solidFill>
                  <a:srgbClr val="993366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ENTER</a:t>
            </a:r>
            <a:endParaRPr lang="en-US" sz="4000" dirty="0">
              <a:solidFill>
                <a:srgbClr val="993366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2" name="TextBox 1"/>
          <p:cNvSpPr txBox="1"/>
          <p:nvPr/>
        </p:nvSpPr>
        <p:spPr>
          <a:xfrm rot="1763445">
            <a:off x="3416053" y="896567"/>
            <a:ext cx="16187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lyUPC" panose="020B0604020202020204" pitchFamily="34" charset="-34"/>
                <a:cs typeface="LilyUPC" panose="020B0604020202020204" pitchFamily="34" charset="-34"/>
              </a:rPr>
              <a:t>NOTE</a:t>
            </a:r>
            <a:r>
              <a:rPr lang="en-US" sz="6000" dirty="0" smtClean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6000" dirty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482136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6" grpId="0" animBg="1"/>
      <p:bldP spid="6" grpId="1" animBg="1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37785" t="5982" r="37819" b="12054"/>
          <a:stretch/>
        </p:blipFill>
        <p:spPr>
          <a:xfrm>
            <a:off x="6114917" y="359928"/>
            <a:ext cx="3304904" cy="6242595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2500040" y="1321703"/>
            <a:ext cx="2873829" cy="1580606"/>
          </a:xfrm>
          <a:prstGeom prst="wedgeRoundRectCallout">
            <a:avLst>
              <a:gd name="adj1" fmla="val 84167"/>
              <a:gd name="adj2" fmla="val 35227"/>
              <a:gd name="adj3" fmla="val 16667"/>
            </a:avLst>
          </a:prstGeom>
          <a:solidFill>
            <a:srgbClr val="993366"/>
          </a:solidFill>
          <a:ln>
            <a:solidFill>
              <a:srgbClr val="99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ถ้าไม่ได้ใส่ตัวเลข </a:t>
            </a:r>
          </a:p>
          <a:p>
            <a:pPr algn="ctr"/>
            <a:r>
              <a:rPr lang="th-TH" sz="36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หรือใส่ผิด</a:t>
            </a:r>
            <a:endParaRPr lang="en-US" sz="3600" dirty="0"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40360" t="39806" r="40534" b="45284"/>
          <a:stretch/>
        </p:blipFill>
        <p:spPr>
          <a:xfrm>
            <a:off x="6452094" y="3481225"/>
            <a:ext cx="2630549" cy="1154242"/>
          </a:xfrm>
          <a:prstGeom prst="rect">
            <a:avLst/>
          </a:prstGeom>
        </p:spPr>
      </p:pic>
      <p:sp>
        <p:nvSpPr>
          <p:cNvPr id="13" name="Rounded Rectangular Callout 12"/>
          <p:cNvSpPr/>
          <p:nvPr/>
        </p:nvSpPr>
        <p:spPr>
          <a:xfrm>
            <a:off x="2106013" y="4191505"/>
            <a:ext cx="3267856" cy="1210695"/>
          </a:xfrm>
          <a:prstGeom prst="wedgeRoundRectCallout">
            <a:avLst>
              <a:gd name="adj1" fmla="val 88991"/>
              <a:gd name="adj2" fmla="val -40491"/>
              <a:gd name="adj3" fmla="val 16667"/>
            </a:avLst>
          </a:prstGeom>
          <a:solidFill>
            <a:srgbClr val="CC99FF"/>
          </a:solidFill>
          <a:ln>
            <a:solidFill>
              <a:srgbClr val="CC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จะแสดงข้อความให้ใส่ใหม่</a:t>
            </a:r>
          </a:p>
        </p:txBody>
      </p:sp>
    </p:spTree>
    <p:extLst>
      <p:ext uri="{BB962C8B-B14F-4D97-AF65-F5344CB8AC3E}">
        <p14:creationId xmlns:p14="http://schemas.microsoft.com/office/powerpoint/2010/main" val="14376931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6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7785" t="5982" r="37919" b="12411"/>
          <a:stretch/>
        </p:blipFill>
        <p:spPr>
          <a:xfrm>
            <a:off x="4527459" y="194872"/>
            <a:ext cx="3461656" cy="6537093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8104145" y="1753849"/>
            <a:ext cx="2453390" cy="1101085"/>
          </a:xfrm>
          <a:prstGeom prst="wedgeRoundRectCallout">
            <a:avLst>
              <a:gd name="adj1" fmla="val -78627"/>
              <a:gd name="adj2" fmla="val 29937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800" dirty="0" smtClean="0">
                <a:solidFill>
                  <a:schemeClr val="accent2">
                    <a:lumMod val="50000"/>
                  </a:schemeClr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เมื่อใส่ค่าลงไป</a:t>
            </a:r>
            <a:endParaRPr lang="en-US" sz="4800" dirty="0">
              <a:solidFill>
                <a:schemeClr val="accent2">
                  <a:lumMod val="50000"/>
                </a:schemeClr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40477" t="40010" r="40628" b="46260"/>
          <a:stretch/>
        </p:blipFill>
        <p:spPr>
          <a:xfrm>
            <a:off x="5041102" y="3463417"/>
            <a:ext cx="2458387" cy="1004340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>
          <a:xfrm>
            <a:off x="718455" y="2645072"/>
            <a:ext cx="3583079" cy="2008679"/>
          </a:xfrm>
          <a:prstGeom prst="wedgeRoundRectCallout">
            <a:avLst>
              <a:gd name="adj1" fmla="val 76020"/>
              <a:gd name="adj2" fmla="val 18808"/>
              <a:gd name="adj3" fmla="val 16667"/>
            </a:avLst>
          </a:prstGeom>
          <a:solidFill>
            <a:srgbClr val="993366"/>
          </a:solidFill>
          <a:ln>
            <a:solidFill>
              <a:srgbClr val="99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ถ้าค่าต่ำไป </a:t>
            </a:r>
          </a:p>
          <a:p>
            <a:pPr algn="ctr"/>
            <a:r>
              <a:rPr lang="th-TH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จะแสดงข้อความ </a:t>
            </a:r>
            <a:r>
              <a:rPr lang="en-US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“Low”</a:t>
            </a:r>
            <a:endParaRPr lang="en-US" sz="4000" dirty="0"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40476" t="40010" r="40515" b="45236"/>
          <a:stretch/>
        </p:blipFill>
        <p:spPr>
          <a:xfrm>
            <a:off x="5033606" y="3425941"/>
            <a:ext cx="2473377" cy="1079291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718454" y="2645072"/>
            <a:ext cx="3583079" cy="2008679"/>
          </a:xfrm>
          <a:prstGeom prst="wedgeRoundRectCallout">
            <a:avLst>
              <a:gd name="adj1" fmla="val 76020"/>
              <a:gd name="adj2" fmla="val 18808"/>
              <a:gd name="adj3" fmla="val 16667"/>
            </a:avLst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ถ้าค่าสูงไป </a:t>
            </a:r>
          </a:p>
          <a:p>
            <a:pPr algn="ctr"/>
            <a:r>
              <a:rPr lang="th-TH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จะแสดงข้อความ </a:t>
            </a:r>
            <a:r>
              <a:rPr lang="en-US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“</a:t>
            </a:r>
            <a:r>
              <a:rPr lang="en-US" sz="4000" dirty="0" err="1" smtClean="0">
                <a:latin typeface="LilyUPC" panose="020B0604020202020204" pitchFamily="34" charset="-34"/>
                <a:cs typeface="LilyUPC" panose="020B0604020202020204" pitchFamily="34" charset="-34"/>
              </a:rPr>
              <a:t>Hight</a:t>
            </a:r>
            <a:r>
              <a:rPr lang="en-US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”</a:t>
            </a:r>
            <a:endParaRPr lang="en-US" sz="4000" dirty="0"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/>
          <a:srcRect l="41735" t="26486" r="56183" b="67525"/>
          <a:stretch/>
        </p:blipFill>
        <p:spPr>
          <a:xfrm>
            <a:off x="5090695" y="1820848"/>
            <a:ext cx="304800" cy="492998"/>
          </a:xfrm>
          <a:prstGeom prst="rect">
            <a:avLst/>
          </a:prstGeom>
        </p:spPr>
      </p:pic>
      <p:sp>
        <p:nvSpPr>
          <p:cNvPr id="14" name="Rounded Rectangular Callout 13"/>
          <p:cNvSpPr/>
          <p:nvPr/>
        </p:nvSpPr>
        <p:spPr>
          <a:xfrm>
            <a:off x="885628" y="2313846"/>
            <a:ext cx="3222894" cy="1763884"/>
          </a:xfrm>
          <a:prstGeom prst="wedgeRoundRectCallout">
            <a:avLst>
              <a:gd name="adj1" fmla="val 83270"/>
              <a:gd name="adj2" fmla="val -56171"/>
              <a:gd name="adj3" fmla="val 16667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เมื่อตอบผิด ค่าชีวิตจะลดลงทีละ </a:t>
            </a:r>
            <a:r>
              <a:rPr lang="en-US" sz="4000" dirty="0" smtClean="0">
                <a:latin typeface="LilyUPC" panose="020B0604020202020204" pitchFamily="34" charset="-34"/>
                <a:cs typeface="LilyUPC" panose="020B0604020202020204" pitchFamily="34" charset="-34"/>
              </a:rPr>
              <a:t>1</a:t>
            </a:r>
            <a:endParaRPr lang="en-US" sz="4000" dirty="0"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2194664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 animBg="1"/>
      <p:bldP spid="7" grpId="1" animBg="1"/>
      <p:bldP spid="8" grpId="0" animBg="1"/>
      <p:bldP spid="8" grpId="1" animBg="1"/>
      <p:bldP spid="1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187</Words>
  <Application>Microsoft Office PowerPoint</Application>
  <PresentationFormat>Widescreen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LilyUPC</vt:lpstr>
      <vt:lpstr>Tribbon 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Nattawut Sangngoen</dc:creator>
  <cp:lastModifiedBy>Nattawut Sangngoen</cp:lastModifiedBy>
  <cp:revision>32</cp:revision>
  <dcterms:created xsi:type="dcterms:W3CDTF">2017-05-30T06:02:04Z</dcterms:created>
  <dcterms:modified xsi:type="dcterms:W3CDTF">2017-05-30T10:28:46Z</dcterms:modified>
</cp:coreProperties>
</file>

<file path=docProps/thumbnail.jpeg>
</file>